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3313355" cy="36724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Преподавание предмета «География» в 2023-2024 учебном году: единое образовательное пространство РФ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437112"/>
            <a:ext cx="3309803" cy="126062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Холманских Татьяна Дмитриевна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8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Важные изменения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848872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800" dirty="0"/>
              <a:t>Обновленное содержание предмета. </a:t>
            </a:r>
            <a:endParaRPr lang="ru-RU" sz="1800" dirty="0" smtClean="0"/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Основными </a:t>
            </a:r>
            <a:r>
              <a:rPr lang="ru-RU" sz="1800" dirty="0">
                <a:solidFill>
                  <a:schemeClr val="tx1"/>
                </a:solidFill>
              </a:rPr>
              <a:t>целями обновленного стандарта будут </a:t>
            </a:r>
            <a:r>
              <a:rPr lang="ru-RU" sz="1800" dirty="0" smtClean="0">
                <a:solidFill>
                  <a:schemeClr val="tx1"/>
                </a:solidFill>
              </a:rPr>
              <a:t>является </a:t>
            </a:r>
            <a:r>
              <a:rPr lang="ru-RU" sz="1800" dirty="0">
                <a:solidFill>
                  <a:schemeClr val="tx1"/>
                </a:solidFill>
              </a:rPr>
              <a:t>развитие географического мышления учащихся, формирование современных географических знаний и компетенций, развитие географической культуры и глобального представления о мире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Усиление </a:t>
            </a:r>
            <a:r>
              <a:rPr lang="ru-RU" sz="1800" dirty="0">
                <a:solidFill>
                  <a:schemeClr val="tx1"/>
                </a:solidFill>
              </a:rPr>
              <a:t>цифровых компонентов.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Активная </a:t>
            </a:r>
            <a:r>
              <a:rPr lang="ru-RU" sz="1800" dirty="0">
                <a:solidFill>
                  <a:schemeClr val="tx1"/>
                </a:solidFill>
              </a:rPr>
              <a:t>форма работы. В </a:t>
            </a:r>
            <a:r>
              <a:rPr lang="ru-RU" sz="1800" dirty="0" smtClean="0">
                <a:solidFill>
                  <a:schemeClr val="tx1"/>
                </a:solidFill>
              </a:rPr>
              <a:t>предусмотрена </a:t>
            </a:r>
            <a:r>
              <a:rPr lang="ru-RU" sz="1800" dirty="0">
                <a:solidFill>
                  <a:schemeClr val="tx1"/>
                </a:solidFill>
              </a:rPr>
              <a:t>активная и практическая форма работы учащихся.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sz="1800" dirty="0" smtClean="0">
                <a:solidFill>
                  <a:schemeClr val="tx1"/>
                </a:solidFill>
              </a:rPr>
              <a:t> связи, </a:t>
            </a:r>
            <a:r>
              <a:rPr lang="ru-RU" sz="1800" dirty="0">
                <a:solidFill>
                  <a:schemeClr val="tx1"/>
                </a:solidFill>
              </a:rPr>
              <a:t>что позволит учащимся видеть взаимосвязи между географией и другими науками, такими как биология, экология, история, экономика и технологии. Это поможет учащимся получить более полное и глубокое понимание </a:t>
            </a:r>
            <a:r>
              <a:rPr lang="ru-RU" sz="1800" dirty="0" smtClean="0">
                <a:solidFill>
                  <a:schemeClr val="tx1"/>
                </a:solidFill>
              </a:rPr>
              <a:t>предмета.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5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Углубленное изучение региональных </a:t>
            </a:r>
            <a:r>
              <a:rPr lang="ru-RU" sz="2800" b="1" dirty="0" smtClean="0"/>
              <a:t>особенностей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Программа предусматривает </a:t>
            </a:r>
            <a:r>
              <a:rPr lang="ru-RU" dirty="0"/>
              <a:t>углубленное изучение региональных особенностей. </a:t>
            </a:r>
            <a:endParaRPr lang="ru-RU" dirty="0" smtClean="0"/>
          </a:p>
          <a:p>
            <a:r>
              <a:rPr lang="ru-RU" dirty="0" smtClean="0"/>
              <a:t>Основной </a:t>
            </a:r>
            <a:r>
              <a:rPr lang="ru-RU" dirty="0"/>
              <a:t>целью данного нововведения является формирование у обучающихся глубокого понимания географических характеристик различных </a:t>
            </a:r>
            <a:r>
              <a:rPr lang="ru-RU" dirty="0" smtClean="0"/>
              <a:t>ю</a:t>
            </a:r>
          </a:p>
          <a:p>
            <a:r>
              <a:rPr lang="ru-RU" dirty="0" smtClean="0"/>
              <a:t>Для </a:t>
            </a:r>
            <a:r>
              <a:rPr lang="ru-RU" dirty="0"/>
              <a:t>достижения данной цели в программу предмета будут добавлены специальные разделы, в которых учащиеся будут изучать конкретные регионы. В этом процессе большая роль отводится практическим занятиям, таким как экскурсии, обзорные экскурсии, выездные занятия и </a:t>
            </a:r>
            <a:r>
              <a:rPr lang="ru-RU" dirty="0" smtClean="0"/>
              <a:t>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36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Autofit/>
          </a:bodyPr>
          <a:lstStyle/>
          <a:p>
            <a:r>
              <a:rPr lang="ru-RU" sz="2800" b="1" dirty="0"/>
              <a:t>Новые подходы к изучению географического </a:t>
            </a:r>
            <a:r>
              <a:rPr lang="ru-RU" sz="2800" b="1" dirty="0" smtClean="0"/>
              <a:t>пространства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Интерактивные методы</a:t>
            </a:r>
          </a:p>
          <a:p>
            <a:r>
              <a:rPr lang="ru-RU" dirty="0" smtClean="0"/>
              <a:t>Активный метод исследования </a:t>
            </a:r>
          </a:p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8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Повышение активности учеников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Активные методы обучения</a:t>
            </a:r>
          </a:p>
          <a:p>
            <a:r>
              <a:rPr lang="ru-RU" dirty="0" smtClean="0"/>
              <a:t>Коллективное обучение</a:t>
            </a:r>
          </a:p>
          <a:p>
            <a:r>
              <a:rPr lang="ru-RU" dirty="0" smtClean="0"/>
              <a:t>Практическая ориентация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12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ru-RU" sz="2800" b="1" dirty="0"/>
              <a:t>Акцент на решение реальных </a:t>
            </a:r>
            <a:r>
              <a:rPr lang="ru-RU" sz="2800" b="1" dirty="0" smtClean="0"/>
              <a:t>задач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776864" cy="350897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Теперь учебный процесс будет ориентирован на формирование навыков применения географических знаний в реальной жизни. Данный подход позволит развить у школьников практическую компетентность и способность применять полученные знания в решении географических </a:t>
            </a:r>
            <a:r>
              <a:rPr lang="ru-RU" dirty="0" smtClean="0"/>
              <a:t>задач.</a:t>
            </a:r>
          </a:p>
          <a:p>
            <a:pPr algn="just"/>
            <a:r>
              <a:rPr lang="ru-RU" dirty="0"/>
              <a:t>В рамках этого подхода учебный материал будет ориентирован на решение реальных проблем и задач. Учебники и учебные пособия будут содержать практические примеры и задания, направленные на развитие аналитических и проблемно-ориентированных навыков учащихся. Также будут активно использоваться современные геоинформационные технологии, которые позволят школьникам работать с реальными геоинформационными базами данных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Основная </a:t>
            </a:r>
            <a:r>
              <a:rPr lang="ru-RU" dirty="0"/>
              <a:t>цель данного изменения ФГОС по географии — подготовка школьников к современной жизни, где знание географии и умение применять его на практике становятся все более </a:t>
            </a:r>
            <a:r>
              <a:rPr lang="ru-RU" dirty="0" smtClean="0"/>
              <a:t>важными.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3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Подготовка к ГИА и ЕГЭ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Одним из важных изменений в ФГОС по географии </a:t>
            </a:r>
            <a:r>
              <a:rPr lang="ru-RU" dirty="0" smtClean="0"/>
              <a:t>2023 является </a:t>
            </a:r>
            <a:r>
              <a:rPr lang="ru-RU" dirty="0"/>
              <a:t>акцент на подготовку учащихся к государственной итоговой аттестации (ГИА) и единому государственному экзамену (ЕГЭ).В новом ФГОС по географии установлены требования к базовому и профильному уровню обучения, которые направлены на формирование географических компетенций учащихся. Это позволит им успешно справиться с заданиями ГИА и ЕГЭ по </a:t>
            </a:r>
            <a:r>
              <a:rPr lang="ru-RU" dirty="0" smtClean="0"/>
              <a:t>географии.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34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195</TotalTime>
  <Words>380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Преподавание предмета «География» в 2023-2024 учебном году: единое образовательное пространство РФ</vt:lpstr>
      <vt:lpstr>Важные изменения</vt:lpstr>
      <vt:lpstr>Углубленное изучение региональных особенностей</vt:lpstr>
      <vt:lpstr>Новые подходы к изучению географического пространства</vt:lpstr>
      <vt:lpstr>Повышение активности учеников</vt:lpstr>
      <vt:lpstr>Акцент на решение реальных задач</vt:lpstr>
      <vt:lpstr>Подготовка к ГИА и ЕГЭ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предмета «География» в 2023-2024 учебном году: единое образовательное пространство РФ</dc:title>
  <dc:creator>Пользователь</dc:creator>
  <cp:lastModifiedBy>Пользователь</cp:lastModifiedBy>
  <cp:revision>7</cp:revision>
  <dcterms:created xsi:type="dcterms:W3CDTF">2023-11-14T09:06:15Z</dcterms:created>
  <dcterms:modified xsi:type="dcterms:W3CDTF">2023-11-15T07:14:21Z</dcterms:modified>
</cp:coreProperties>
</file>