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660"/>
  </p:normalViewPr>
  <p:slideViewPr>
    <p:cSldViewPr>
      <p:cViewPr varScale="1">
        <p:scale>
          <a:sx n="87" d="100"/>
          <a:sy n="87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ьфия\Desktop\1368932901_fotolia_laptop_book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39"/>
            <a:ext cx="4320480" cy="26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(приемы и методы)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Интерактивное чтение в библиотеке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6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2800" dirty="0" smtClean="0"/>
              <a:t>- </a:t>
            </a:r>
            <a:r>
              <a:rPr lang="ru-RU" sz="2800" b="1" dirty="0"/>
              <a:t>Литературную </a:t>
            </a:r>
            <a:r>
              <a:rPr lang="ru-RU" sz="2800" b="1" dirty="0" smtClean="0"/>
              <a:t>ярмарку</a:t>
            </a:r>
          </a:p>
          <a:p>
            <a:pPr marL="0" indent="0">
              <a:buNone/>
            </a:pPr>
            <a:r>
              <a:rPr lang="ru-RU" sz="2800" b="1" dirty="0" smtClean="0"/>
              <a:t>- </a:t>
            </a:r>
            <a:r>
              <a:rPr lang="ru-RU" sz="2800" b="1" dirty="0"/>
              <a:t>«День чтения-дарения»</a:t>
            </a:r>
            <a:endParaRPr lang="ru-RU" sz="2800" dirty="0"/>
          </a:p>
        </p:txBody>
      </p:sp>
      <p:pic>
        <p:nvPicPr>
          <p:cNvPr id="6146" name="Picture 2" descr="C:\Users\Альфия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032448" cy="28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Реклама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- театрализованная постановка по книге; </a:t>
            </a:r>
          </a:p>
          <a:p>
            <a:pPr>
              <a:buFontTx/>
              <a:buChar char="-"/>
            </a:pPr>
            <a:r>
              <a:rPr lang="ru-RU" sz="3600" dirty="0" smtClean="0"/>
              <a:t>конкурс </a:t>
            </a:r>
            <a:r>
              <a:rPr lang="ru-RU" sz="3600" dirty="0"/>
              <a:t>на лучший отзыв о </a:t>
            </a:r>
            <a:r>
              <a:rPr lang="ru-RU" sz="3600" dirty="0" smtClean="0"/>
              <a:t>книге;</a:t>
            </a:r>
          </a:p>
          <a:p>
            <a:pPr>
              <a:buFontTx/>
              <a:buChar char="-"/>
            </a:pPr>
            <a:r>
              <a:rPr lang="ru-RU" sz="3600" dirty="0"/>
              <a:t>в</a:t>
            </a:r>
            <a:r>
              <a:rPr lang="ru-RU" sz="3600" dirty="0" smtClean="0"/>
              <a:t>ыставки книг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644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Выставка-викторина </a:t>
            </a:r>
            <a:endParaRPr lang="ru-RU" dirty="0"/>
          </a:p>
        </p:txBody>
      </p:sp>
      <p:pic>
        <p:nvPicPr>
          <p:cNvPr id="7170" name="Picture 2" descr="C:\Users\Альфия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6004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4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Выставка-кроссворд</a:t>
            </a:r>
            <a:endParaRPr lang="ru-RU" dirty="0"/>
          </a:p>
        </p:txBody>
      </p:sp>
      <p:pic>
        <p:nvPicPr>
          <p:cNvPr id="8194" name="Picture 2" descr="C:\Users\Альфия\Desktop\1516170171_dsc05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806184" cy="43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3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Выставка «вопрос-ответ»</a:t>
            </a:r>
            <a:endParaRPr lang="ru-RU" dirty="0"/>
          </a:p>
        </p:txBody>
      </p:sp>
      <p:pic>
        <p:nvPicPr>
          <p:cNvPr id="9218" name="Picture 2" descr="C:\Users\Альфия\Desktop\NQeZAai58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39957"/>
            <a:ext cx="37425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51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Выставка-отзыв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22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Выставки, подготовленные при участии читателей</a:t>
            </a:r>
            <a:endParaRPr lang="ru-RU" dirty="0"/>
          </a:p>
        </p:txBody>
      </p:sp>
      <p:pic>
        <p:nvPicPr>
          <p:cNvPr id="10242" name="Picture 2" descr="C:\Users\Альфия\Desktop\книголюб_-65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6891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52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Работа с использованием мировой сети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/>
              <a:t>Флешбук</a:t>
            </a:r>
            <a:endParaRPr lang="ru-RU" sz="3600" b="1" dirty="0" smtClean="0"/>
          </a:p>
        </p:txBody>
      </p:sp>
      <p:pic>
        <p:nvPicPr>
          <p:cNvPr id="11266" name="Picture 2" descr="C:\Users\Альфия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16629"/>
            <a:ext cx="4968552" cy="367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20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Работа с использованием мировой сети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Онлайн-викторины</a:t>
            </a:r>
            <a:endParaRPr lang="ru-RU" sz="36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49356" cy="391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79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Работа с использованием мировой сети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Онлайн-конкурсы</a:t>
            </a:r>
            <a:endParaRPr lang="ru-RU" sz="3600" dirty="0" smtClean="0"/>
          </a:p>
        </p:txBody>
      </p:sp>
      <p:pic>
        <p:nvPicPr>
          <p:cNvPr id="13314" name="Picture 2" descr="C:\Users\Альфия\Downloads\2024-01-31_22-39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90718"/>
            <a:ext cx="3921795" cy="49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3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Скажи мне – и я забуду;</a:t>
            </a:r>
          </a:p>
          <a:p>
            <a:pPr marL="0" indent="0" algn="ctr">
              <a:buNone/>
            </a:pP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Покажи мне – и я запомню;</a:t>
            </a:r>
          </a:p>
          <a:p>
            <a:pPr marL="0" indent="0" algn="ctr">
              <a:buNone/>
            </a:pP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Дай сделать – и я пойму.</a:t>
            </a:r>
          </a:p>
          <a:p>
            <a:pPr marL="0" indent="0" algn="r">
              <a:buNone/>
            </a:pPr>
            <a:r>
              <a:rPr lang="ru-RU" sz="2800" i="1" dirty="0"/>
              <a:t>Китайская притча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современных </a:t>
            </a:r>
            <a:r>
              <a:rPr lang="ru-RU" dirty="0"/>
              <a:t>интерактивных форм </a:t>
            </a:r>
            <a:r>
              <a:rPr lang="ru-RU" dirty="0" smtClean="0"/>
              <a:t>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Непосредственные </a:t>
            </a:r>
            <a:r>
              <a:rPr lang="ru-RU" sz="3200" dirty="0"/>
              <a:t>контакты с читателями; </a:t>
            </a:r>
          </a:p>
          <a:p>
            <a:r>
              <a:rPr lang="ru-RU" sz="3200" dirty="0" smtClean="0"/>
              <a:t>•Акции </a:t>
            </a:r>
            <a:r>
              <a:rPr lang="ru-RU" sz="3200" dirty="0"/>
              <a:t>и конкурсы; </a:t>
            </a:r>
          </a:p>
          <a:p>
            <a:r>
              <a:rPr lang="ru-RU" sz="3200" dirty="0" smtClean="0"/>
              <a:t>•Реклама</a:t>
            </a:r>
            <a:r>
              <a:rPr lang="ru-RU" sz="3200" dirty="0"/>
              <a:t>; </a:t>
            </a:r>
          </a:p>
          <a:p>
            <a:r>
              <a:rPr lang="ru-RU" sz="3200" dirty="0" smtClean="0"/>
              <a:t>•Работа</a:t>
            </a:r>
            <a:r>
              <a:rPr lang="ru-RU" sz="3200" dirty="0"/>
              <a:t>, связанная с использованием мировой сети Интернет.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25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Диалоговые </a:t>
            </a:r>
            <a:r>
              <a:rPr lang="ru-RU" b="1" u="sng" dirty="0" smtClean="0"/>
              <a:t>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err="1"/>
              <a:t>Печа</a:t>
            </a:r>
            <a:r>
              <a:rPr lang="ru-RU" sz="3600" b="1" dirty="0"/>
              <a:t>-куча </a:t>
            </a:r>
            <a:r>
              <a:rPr lang="ru-RU" sz="3600" dirty="0"/>
              <a:t>(в переводе с японского «болтовня» или «звуки беседы») – это способ представления кратких докладов, специально ограниченных по форме и продолжительности. «</a:t>
            </a:r>
            <a:r>
              <a:rPr lang="ru-RU" sz="3600" dirty="0" err="1"/>
              <a:t>Печа</a:t>
            </a:r>
            <a:r>
              <a:rPr lang="ru-RU" sz="3600" dirty="0"/>
              <a:t>-куча» помогает научиться делать презентации и выступления краткими и динамичными.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1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Диалоговые </a:t>
            </a:r>
            <a:r>
              <a:rPr lang="ru-RU" b="1" u="sng" dirty="0" smtClean="0"/>
              <a:t>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Поэтический </a:t>
            </a:r>
            <a:r>
              <a:rPr lang="ru-RU" sz="2400" b="1" dirty="0" err="1"/>
              <a:t>баттл</a:t>
            </a:r>
            <a:r>
              <a:rPr lang="ru-RU" sz="2400" b="1" dirty="0"/>
              <a:t> </a:t>
            </a:r>
            <a:r>
              <a:rPr lang="ru-RU" sz="2400" dirty="0"/>
              <a:t>(англ. </a:t>
            </a:r>
            <a:r>
              <a:rPr lang="ru-RU" sz="2400" dirty="0" err="1"/>
              <a:t>battle</a:t>
            </a:r>
            <a:r>
              <a:rPr lang="ru-RU" sz="2400" dirty="0"/>
              <a:t> – бой, битва). Эта форма соревнования пришла с улиц «чёрных» кварталов, где устраивались </a:t>
            </a:r>
            <a:r>
              <a:rPr lang="ru-RU" sz="2400" dirty="0" err="1"/>
              <a:t>баттлы</a:t>
            </a:r>
            <a:r>
              <a:rPr lang="ru-RU" sz="2400" dirty="0"/>
              <a:t> – словесные поединки, в которых два рэпера вступали в перепалку, сохраняя рифму и ритм. Форма «</a:t>
            </a:r>
            <a:r>
              <a:rPr lang="ru-RU" sz="2400" dirty="0" err="1"/>
              <a:t>баттла</a:t>
            </a:r>
            <a:r>
              <a:rPr lang="ru-RU" sz="2400" dirty="0"/>
              <a:t>» популярна в молодёжной </a:t>
            </a:r>
            <a:r>
              <a:rPr lang="ru-RU" sz="2400" dirty="0" smtClean="0"/>
              <a:t>среде.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3074" name="Picture 2" descr="C:\Users\Альфия\Desktop\1679904072_4d3cmqb424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39480"/>
            <a:ext cx="4419402" cy="294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Диалоговые </a:t>
            </a:r>
            <a:r>
              <a:rPr lang="ru-RU" b="1" u="sng" dirty="0" smtClean="0"/>
              <a:t>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/>
              <a:t>Тич</a:t>
            </a:r>
            <a:r>
              <a:rPr lang="ru-RU" sz="3600" b="1" dirty="0"/>
              <a:t>-ин </a:t>
            </a:r>
            <a:r>
              <a:rPr lang="ru-RU" sz="3600" dirty="0"/>
              <a:t>(англ. </a:t>
            </a:r>
            <a:r>
              <a:rPr lang="ru-RU" sz="3600" dirty="0" err="1"/>
              <a:t>teach-in</a:t>
            </a:r>
            <a:r>
              <a:rPr lang="ru-RU" sz="3600" dirty="0"/>
              <a:t> – диспут, семинар; собрание для обсуждения злободневных вопросов) – публичная дискуссия или открытое обсуждение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2050" name="Picture 2" descr="C:\Users\Альфия\Desktop\2023.10.10-1696927092.4118_shkola-pik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23465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10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Диалоговые </a:t>
            </a:r>
            <a:r>
              <a:rPr lang="ru-RU" b="1" u="sng" dirty="0" smtClean="0"/>
              <a:t>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Чтение вслух </a:t>
            </a:r>
            <a:endParaRPr lang="ru-RU" sz="3600" dirty="0"/>
          </a:p>
        </p:txBody>
      </p:sp>
      <p:pic>
        <p:nvPicPr>
          <p:cNvPr id="1026" name="Picture 2" descr="C:\Users\Альфия\Desktop\e888fe866cfa4a1b18ccedc841e8721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1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Диалоговые </a:t>
            </a:r>
            <a:r>
              <a:rPr lang="ru-RU" b="1" u="sng" dirty="0" smtClean="0"/>
              <a:t>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Литературная игра</a:t>
            </a:r>
            <a:endParaRPr lang="ru-RU" sz="3600" dirty="0"/>
          </a:p>
        </p:txBody>
      </p:sp>
      <p:pic>
        <p:nvPicPr>
          <p:cNvPr id="4098" name="Picture 2" descr="C:\Users\Альфия\Desktop\c03d0223-6647-43f0-b530-ee32d594c6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76" y="2204864"/>
            <a:ext cx="47045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3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Диалоговые </a:t>
            </a:r>
            <a:r>
              <a:rPr lang="ru-RU" b="1" u="sng" dirty="0" smtClean="0"/>
              <a:t>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/>
              <a:t>Квест</a:t>
            </a:r>
            <a:r>
              <a:rPr lang="ru-RU" sz="2800" dirty="0"/>
              <a:t> (от англ. </a:t>
            </a:r>
            <a:r>
              <a:rPr lang="ru-RU" sz="2800" dirty="0" err="1"/>
              <a:t>quest</a:t>
            </a:r>
            <a:r>
              <a:rPr lang="ru-RU" sz="2800" dirty="0"/>
              <a:t> – поиски) – приключенческая игра, требующая от игрока решения умственных задач для продвижения по сюжету. </a:t>
            </a:r>
          </a:p>
        </p:txBody>
      </p:sp>
      <p:pic>
        <p:nvPicPr>
          <p:cNvPr id="5122" name="Picture 2" descr="C:\Users\Альфия\Desktop\csm_img_5225_f260bf97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157193" cy="276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75431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166</TotalTime>
  <Words>276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Интерактивное чтение в библиотеке</vt:lpstr>
      <vt:lpstr>Презентация PowerPoint</vt:lpstr>
      <vt:lpstr>Направления современных интерактивных форм деятельности:</vt:lpstr>
      <vt:lpstr>Диалоговые формы</vt:lpstr>
      <vt:lpstr>Диалоговые формы</vt:lpstr>
      <vt:lpstr>Диалоговые формы</vt:lpstr>
      <vt:lpstr>Диалоговые формы</vt:lpstr>
      <vt:lpstr>Диалоговые формы</vt:lpstr>
      <vt:lpstr>Диалоговые формы</vt:lpstr>
      <vt:lpstr>Акции</vt:lpstr>
      <vt:lpstr>Реклама</vt:lpstr>
      <vt:lpstr>Выставка-викторина </vt:lpstr>
      <vt:lpstr>Выставка-кроссворд</vt:lpstr>
      <vt:lpstr>Выставка «вопрос-ответ»</vt:lpstr>
      <vt:lpstr>Выставка-отзыв</vt:lpstr>
      <vt:lpstr>Выставки, подготовленные при участии читателей</vt:lpstr>
      <vt:lpstr>Работа с использованием мировой сети Интернет</vt:lpstr>
      <vt:lpstr>Работа с использованием мировой сети Интернет</vt:lpstr>
      <vt:lpstr>Работа с использованием мировой сети Интернет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чтение в библиотеке</dc:title>
  <dc:creator>Альфия</dc:creator>
  <cp:lastModifiedBy>Альфия</cp:lastModifiedBy>
  <cp:revision>8</cp:revision>
  <dcterms:created xsi:type="dcterms:W3CDTF">2024-01-31T14:44:29Z</dcterms:created>
  <dcterms:modified xsi:type="dcterms:W3CDTF">2024-01-31T17:42:49Z</dcterms:modified>
</cp:coreProperties>
</file>