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7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  <p:sldMasterId id="2147483796" r:id="rId3"/>
    <p:sldMasterId id="2147483812" r:id="rId4"/>
    <p:sldMasterId id="2147483844" r:id="rId5"/>
    <p:sldMasterId id="2147483860" r:id="rId6"/>
    <p:sldMasterId id="2147483876" r:id="rId7"/>
    <p:sldMasterId id="2147483892" r:id="rId8"/>
  </p:sldMasterIdLst>
  <p:notesMasterIdLst>
    <p:notesMasterId r:id="rId31"/>
  </p:notesMasterIdLst>
  <p:sldIdLst>
    <p:sldId id="294" r:id="rId9"/>
    <p:sldId id="290" r:id="rId10"/>
    <p:sldId id="297" r:id="rId11"/>
    <p:sldId id="291" r:id="rId12"/>
    <p:sldId id="293" r:id="rId13"/>
    <p:sldId id="296" r:id="rId14"/>
    <p:sldId id="298" r:id="rId15"/>
    <p:sldId id="300" r:id="rId16"/>
    <p:sldId id="301" r:id="rId17"/>
    <p:sldId id="299" r:id="rId18"/>
    <p:sldId id="302" r:id="rId19"/>
    <p:sldId id="304" r:id="rId20"/>
    <p:sldId id="305" r:id="rId21"/>
    <p:sldId id="308" r:id="rId22"/>
    <p:sldId id="309" r:id="rId23"/>
    <p:sldId id="310" r:id="rId24"/>
    <p:sldId id="306" r:id="rId25"/>
    <p:sldId id="307" r:id="rId26"/>
    <p:sldId id="313" r:id="rId27"/>
    <p:sldId id="314" r:id="rId28"/>
    <p:sldId id="303" r:id="rId29"/>
    <p:sldId id="312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975" autoAdjust="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2B7F2-30D7-4700-B4E2-A4AFB164DC0A}" type="datetimeFigureOut">
              <a:rPr lang="ru-RU" smtClean="0"/>
              <a:t>25.01.2024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3D19E-AFAE-4BF8-A3C9-59A0D7F614E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263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3D19E-AFAE-4BF8-A3C9-59A0D7F614E5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848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3D19E-AFAE-4BF8-A3C9-59A0D7F614E5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002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B354DD65-E126-47B8-96BB-924B45F3B95A}" type="datetimeFigureOut">
              <a:rPr lang="ru-RU" smtClean="0"/>
              <a:pPr>
                <a:defRPr/>
              </a:pPr>
              <a:t>25.01.2024</a:t>
            </a:fld>
            <a:endParaRPr lang="ru-RU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23E087D-B33F-4A4B-A60D-977F1035731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9C6A25-7B62-4F76-A8FC-88B2F30D68CE}" type="datetimeFigureOut">
              <a:rPr lang="ru-RU" smtClean="0"/>
              <a:pPr>
                <a:defRPr/>
              </a:pPr>
              <a:t>25.01.2024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5BA06-DD2A-4EB5-B0F8-60D8924D62C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7DDDF4-E827-45D7-8A73-D1D11C06E27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4449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7B51939-4349-47C4-BC16-115A6703A66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18932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DFBCFE-B8E5-4C4C-B795-9DBBAD84A33C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CC6DB-65FD-4DEF-A827-68F3CF7FAF95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BD38-EBB0-4943-8E69-D2FB45FDED6C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C6314-05C8-4BBB-A50A-7745D94F00A3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B8193-B1AE-4BF4-98AD-71034545781A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11807-A6B1-4AC5-8172-79A930DA828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912A6-3827-4DAD-9335-074543CE380A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9678-D23E-48AA-A0C5-442C2ADFFB1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B9758F-6461-4C9A-BE2C-4F5E77FF4BEB}" type="datetimeFigureOut">
              <a:rPr lang="ru-RU" smtClean="0"/>
              <a:pPr>
                <a:defRPr/>
              </a:pPr>
              <a:t>25.01.2024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EA042-323C-476F-9357-A2F8D9D5BA7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318E5-4B31-490C-988B-C2618DD8B088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548E3-0653-4B17-8385-E2D8C2D9B84F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0F5D5-29B4-4791-A604-B4B9AE9EEDF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8371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8372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58373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58374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58375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58376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58377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58378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583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838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8381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838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8383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1DFBCFE-B8E5-4C4C-B795-9DBBAD84A33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809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6CC6DB-65FD-4DEF-A827-68F3CF7FAF9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99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9ABD38-EBB0-4943-8E69-D2FB45FDED6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902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EC6314-05C8-4BBB-A50A-7745D94F00A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748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6B8193-B1AE-4BF4-98AD-71034545781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92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311807-A6B1-4AC5-8172-79A930DA828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786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6912A6-3827-4DAD-9335-074543CE380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399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C29678-D23E-48AA-A0C5-442C2ADFFB1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12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5C24D9-42C0-4946-A146-E5A100DDEE33}" type="datetimeFigureOut">
              <a:rPr lang="ru-RU" smtClean="0"/>
              <a:pPr>
                <a:defRPr/>
              </a:pPr>
              <a:t>25.01.2024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3C6B8-FB5A-4D69-8EC7-6130F943822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E318E5-4B31-490C-988B-C2618DD8B08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71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E548E3-0653-4B17-8385-E2D8C2D9B84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544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F0F5D5-29B4-4791-A604-B4B9AE9EEDF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88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4D704D6-4802-47B2-B83E-AB6DA1E4903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0899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D0350ED-CD51-41DA-8A43-AE7239E049F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9565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7DDDF4-E827-45D7-8A73-D1D11C06E27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9916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7B51939-4349-47C4-BC16-115A6703A66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8545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8371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8372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58373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58374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58375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58376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58377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58378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583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838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8381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838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8383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1DFBCFE-B8E5-4C4C-B795-9DBBAD84A33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91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6CC6DB-65FD-4DEF-A827-68F3CF7FAF9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31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9ABD38-EBB0-4943-8E69-D2FB45FDED6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296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79FCFF-7898-4F94-8DEB-3D12884AAAF6}" type="datetimeFigureOut">
              <a:rPr lang="ru-RU" smtClean="0"/>
              <a:pPr>
                <a:defRPr/>
              </a:pPr>
              <a:t>25.01.2024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2D4DF6-74A6-49CA-B3D0-F2F497BDBB6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EC6314-05C8-4BBB-A50A-7745D94F00A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809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6B8193-B1AE-4BF4-98AD-71034545781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5962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311807-A6B1-4AC5-8172-79A930DA828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6915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6912A6-3827-4DAD-9335-074543CE380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5915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C29678-D23E-48AA-A0C5-442C2ADFFB1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6137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E318E5-4B31-490C-988B-C2618DD8B08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967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E548E3-0653-4B17-8385-E2D8C2D9B84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0018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F0F5D5-29B4-4791-A604-B4B9AE9EEDF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7488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4D704D6-4802-47B2-B83E-AB6DA1E4903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6267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D0350ED-CD51-41DA-8A43-AE7239E049F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A5955F-C35A-41BB-85E5-B8CC3738A37D}" type="datetimeFigureOut">
              <a:rPr lang="ru-RU" smtClean="0"/>
              <a:pPr>
                <a:defRPr/>
              </a:pPr>
              <a:t>25.01.2024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55FFBD-218F-41F1-80EB-546AB9C2289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7DDDF4-E827-45D7-8A73-D1D11C06E27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4651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7B51939-4349-47C4-BC16-115A6703A66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8332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8371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8372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58373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58374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58375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58376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58377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58378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583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838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8381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838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8383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1DFBCFE-B8E5-4C4C-B795-9DBBAD84A33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705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6CC6DB-65FD-4DEF-A827-68F3CF7FAF9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5448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9ABD38-EBB0-4943-8E69-D2FB45FDED6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419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EC6314-05C8-4BBB-A50A-7745D94F00A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1174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6B8193-B1AE-4BF4-98AD-71034545781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272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311807-A6B1-4AC5-8172-79A930DA828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6071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6912A6-3827-4DAD-9335-074543CE380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9720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C29678-D23E-48AA-A0C5-442C2ADFFB1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566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FF4E9A-CF0B-48E2-9AD7-F21D00A96860}" type="datetimeFigureOut">
              <a:rPr lang="ru-RU" smtClean="0"/>
              <a:pPr>
                <a:defRPr/>
              </a:pPr>
              <a:t>25.01.2024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79067-0A01-48F5-A657-B76DD4EF434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E318E5-4B31-490C-988B-C2618DD8B08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162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E548E3-0653-4B17-8385-E2D8C2D9B84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9015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F0F5D5-29B4-4791-A604-B4B9AE9EEDF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7779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4D704D6-4802-47B2-B83E-AB6DA1E4903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962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D0350ED-CD51-41DA-8A43-AE7239E049F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9600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7DDDF4-E827-45D7-8A73-D1D11C06E27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8880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7B51939-4349-47C4-BC16-115A6703A66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0806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8371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8372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58373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58374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58375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58376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58377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58378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583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838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8381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838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8383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1DFBCFE-B8E5-4C4C-B795-9DBBAD84A33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28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6CC6DB-65FD-4DEF-A827-68F3CF7FAF9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7556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9ABD38-EBB0-4943-8E69-D2FB45FDED6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924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B99B4B-1EB7-44D6-82E8-D15CBB2E7FC7}" type="datetimeFigureOut">
              <a:rPr lang="ru-RU" smtClean="0"/>
              <a:pPr>
                <a:defRPr/>
              </a:pPr>
              <a:t>25.01.2024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574B6F-00D3-4F04-BB80-83790C74A21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EC6314-05C8-4BBB-A50A-7745D94F00A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6218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6B8193-B1AE-4BF4-98AD-71034545781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233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311807-A6B1-4AC5-8172-79A930DA828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718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6912A6-3827-4DAD-9335-074543CE380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293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C29678-D23E-48AA-A0C5-442C2ADFFB1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144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E318E5-4B31-490C-988B-C2618DD8B08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4035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E548E3-0653-4B17-8385-E2D8C2D9B84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4796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F0F5D5-29B4-4791-A604-B4B9AE9EEDF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117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4D704D6-4802-47B2-B83E-AB6DA1E4903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8654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D0350ED-CD51-41DA-8A43-AE7239E049F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889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0B75D5-24AD-4D8E-9F50-60F66A0E8D1E}" type="datetimeFigureOut">
              <a:rPr lang="ru-RU" smtClean="0"/>
              <a:pPr>
                <a:defRPr/>
              </a:pPr>
              <a:t>25.01.2024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CDB9F-33E7-4097-BF7B-E637A9C61A8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7DDDF4-E827-45D7-8A73-D1D11C06E27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8434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7B51939-4349-47C4-BC16-115A6703A66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6324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8371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8372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58373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58374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58375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58376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58377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58378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583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838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8381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838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8383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1DFBCFE-B8E5-4C4C-B795-9DBBAD84A33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481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6CC6DB-65FD-4DEF-A827-68F3CF7FAF9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1587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9ABD38-EBB0-4943-8E69-D2FB45FDED6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1680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EC6314-05C8-4BBB-A50A-7745D94F00A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3181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6B8193-B1AE-4BF4-98AD-71034545781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161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311807-A6B1-4AC5-8172-79A930DA828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0117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6912A6-3827-4DAD-9335-074543CE380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159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C29678-D23E-48AA-A0C5-442C2ADFFB1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64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104B55-EB37-46A9-B8FD-7323C8734176}" type="datetimeFigureOut">
              <a:rPr lang="ru-RU" smtClean="0"/>
              <a:pPr>
                <a:defRPr/>
              </a:pPr>
              <a:t>25.01.2024</a:t>
            </a:fld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3CA0E-0EBE-4ED5-A250-C8A8862709E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E318E5-4B31-490C-988B-C2618DD8B08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290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E548E3-0653-4B17-8385-E2D8C2D9B84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5324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F0F5D5-29B4-4791-A604-B4B9AE9EEDF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2556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4D704D6-4802-47B2-B83E-AB6DA1E4903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8650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D0350ED-CD51-41DA-8A43-AE7239E049F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9794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7DDDF4-E827-45D7-8A73-D1D11C06E27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9728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7B51939-4349-47C4-BC16-115A6703A66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5068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8371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8372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58373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58374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58375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58376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58377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58378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583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838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8381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838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8383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1DFBCFE-B8E5-4C4C-B795-9DBBAD84A33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664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6CC6DB-65FD-4DEF-A827-68F3CF7FAF9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4016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9ABD38-EBB0-4943-8E69-D2FB45FDED6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008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8C3EB2-DDA3-4B1B-BD10-45B40D608D47}" type="datetimeFigureOut">
              <a:rPr lang="ru-RU" smtClean="0"/>
              <a:pPr>
                <a:defRPr/>
              </a:pPr>
              <a:t>25.01.2024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E7E40-38C2-4DA6-8333-817E02FB505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EC6314-05C8-4BBB-A50A-7745D94F00A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7947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6B8193-B1AE-4BF4-98AD-71034545781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37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311807-A6B1-4AC5-8172-79A930DA828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4685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6912A6-3827-4DAD-9335-074543CE380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140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C29678-D23E-48AA-A0C5-442C2ADFFB1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55639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E318E5-4B31-490C-988B-C2618DD8B08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6223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E548E3-0653-4B17-8385-E2D8C2D9B84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03412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F0F5D5-29B4-4791-A604-B4B9AE9EEDF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69822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4D704D6-4802-47B2-B83E-AB6DA1E4903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2455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D0350ED-CD51-41DA-8A43-AE7239E049F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44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646922CC-3539-49A3-975F-829DFD66C959}" type="datetimeFigureOut">
              <a:rPr lang="ru-RU" smtClean="0"/>
              <a:pPr>
                <a:defRPr/>
              </a:pPr>
              <a:t>25.01.2024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B00402C2-EDD4-4DC3-9A39-760CB8E925B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6F9702C-05B4-4EC3-B339-ABA883632D1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5734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7349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735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5735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5735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5735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5735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5735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5735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5735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73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735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9798621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6F9702C-05B4-4EC3-B339-ABA883632D1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5734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7349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735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5735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5735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5735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5735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5735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5735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5735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73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735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511242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6F9702C-05B4-4EC3-B339-ABA883632D1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5734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7349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735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5735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5735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5735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5735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5735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5735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5735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73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735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850097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6F9702C-05B4-4EC3-B339-ABA883632D1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5734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7349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735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5735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5735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5735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5735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5735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5735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5735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73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735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027120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6F9702C-05B4-4EC3-B339-ABA883632D1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5734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7349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735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5735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5735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5735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5735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5735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5735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5735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73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735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4617637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6F9702C-05B4-4EC3-B339-ABA883632D1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5734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7349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735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5735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5735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5735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  <p:sp>
            <p:nvSpPr>
              <p:cNvPr id="5735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dirty="0">
                  <a:solidFill>
                    <a:srgbClr val="FFFFFF"/>
                  </a:solidFill>
                  <a:latin typeface="Garamond" pitchFamily="18" charset="0"/>
                </a:endParaRPr>
              </a:p>
            </p:txBody>
          </p:sp>
        </p:grpSp>
        <p:sp>
          <p:nvSpPr>
            <p:cNvPr id="5735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srgbClr val="FFFFFF"/>
                </a:solidFill>
                <a:latin typeface="Garamond" pitchFamily="18" charset="0"/>
              </a:endParaRPr>
            </a:p>
          </p:txBody>
        </p:sp>
        <p:sp>
          <p:nvSpPr>
            <p:cNvPr id="5735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>
                <a:solidFill>
                  <a:srgbClr val="FFFFFF"/>
                </a:solidFill>
                <a:latin typeface="Garamond" pitchFamily="18" charset="0"/>
              </a:endParaRPr>
            </a:p>
          </p:txBody>
        </p:sp>
      </p:grpSp>
      <p:sp>
        <p:nvSpPr>
          <p:cNvPr id="5735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73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735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27891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46922CC-3539-49A3-975F-829DFD66C959}" type="datetimeFigureOut">
              <a:rPr lang="ru-RU" smtClean="0"/>
              <a:pPr>
                <a:defRPr/>
              </a:pPr>
              <a:t>25.01.2024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00402C2-EDD4-4DC3-9A39-760CB8E925B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КНИГИ –ЮБИЛЯРЫ 2024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МБОУ «Алябьевская средняя общеобразовательная школа»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2023 год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5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Библиотека\Desktop\массовая работа\slide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Библиотека\Desktop\slide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70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/>
          <a:lstStyle/>
          <a:p>
            <a:r>
              <a:rPr lang="ru-RU" sz="8000" dirty="0"/>
              <a:t>«Живи и помни»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b="1" i="1" dirty="0"/>
              <a:t>       Повесть была написана в 1974 году  и сразу же после издания вызвала живой интерес читателей и получила европейское признание.</a:t>
            </a:r>
          </a:p>
        </p:txBody>
      </p:sp>
      <p:pic>
        <p:nvPicPr>
          <p:cNvPr id="2055" name="Picture 2" descr="C:\Documents and Settings\Администратор\Рабочий стол\Таня\Тв-во писателей\В.Распутин\Распутин 2003 год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628775"/>
            <a:ext cx="3960812" cy="4968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138590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Вот как автор вспоминает об истории создания повести: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i="1" dirty="0"/>
              <a:t>Сначала было просто впечатление. Через деревню вели заросшего страшного человека, пойманного в лесу. Тогда впервые детского слуха коснулось странное слово – дезертир. То первое, еще детское впечатление отложилось где-то в глубинах подсознания и время от времени, как дремлющий вулкан, давало знать о себе.</a:t>
            </a:r>
          </a:p>
        </p:txBody>
      </p:sp>
    </p:spTree>
    <p:extLst>
      <p:ext uri="{BB962C8B-B14F-4D97-AF65-F5344CB8AC3E}">
        <p14:creationId xmlns:p14="http://schemas.microsoft.com/office/powerpoint/2010/main" val="143055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 b="1" i="1" dirty="0"/>
              <a:t>А однажды мелькнула мысль, вопрос: как бы к такому человеку, переступившему черту закона, отнеслась его жена? Вот тут-то и проклюнулось зернышко сюжета…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138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 idx="4294967295"/>
          </p:nvPr>
        </p:nvSpPr>
        <p:spPr>
          <a:xfrm>
            <a:off x="179388" y="274638"/>
            <a:ext cx="8507412" cy="1570037"/>
          </a:xfrm>
        </p:spPr>
        <p:txBody>
          <a:bodyPr/>
          <a:lstStyle/>
          <a:p>
            <a:r>
              <a:rPr lang="ru-RU" sz="2400" dirty="0">
                <a:latin typeface="Times New Roman" pitchFamily="18" charset="0"/>
              </a:rPr>
              <a:t>Андрея взяли в первые дни войны. Долго воевал удачно. Был ранен, контужен, лежал в госпитале. Но летом 44 года пропал.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dirty="0">
                <a:latin typeface="Arial" charset="0"/>
              </a:rPr>
              <a:t>                                       </a:t>
            </a:r>
            <a:r>
              <a:rPr lang="ru-RU" sz="2400" dirty="0">
                <a:latin typeface="Times New Roman" pitchFamily="18" charset="0"/>
              </a:rPr>
              <a:t> - Ну как ты насмелился?</a:t>
            </a:r>
          </a:p>
          <a:p>
            <a:r>
              <a:rPr lang="ru-RU" sz="2400" dirty="0">
                <a:latin typeface="Times New Roman" pitchFamily="18" charset="0"/>
              </a:rPr>
              <a:t>                                                          - Не знаю. Невмоготу</a:t>
            </a:r>
          </a:p>
          <a:p>
            <a:r>
              <a:rPr lang="ru-RU" sz="2400" dirty="0">
                <a:latin typeface="Times New Roman" pitchFamily="18" charset="0"/>
              </a:rPr>
              <a:t>                                                          стало. Дышать нечем </a:t>
            </a:r>
          </a:p>
          <a:p>
            <a:r>
              <a:rPr lang="ru-RU" sz="2400" dirty="0">
                <a:latin typeface="Times New Roman" pitchFamily="18" charset="0"/>
              </a:rPr>
              <a:t>                                                          было.</a:t>
            </a:r>
          </a:p>
          <a:p>
            <a:r>
              <a:rPr lang="ru-RU" sz="2400" dirty="0">
                <a:latin typeface="Times New Roman" pitchFamily="18" charset="0"/>
              </a:rPr>
              <a:t>                                                          - Война кончится, - </a:t>
            </a:r>
          </a:p>
          <a:p>
            <a:r>
              <a:rPr lang="ru-RU" sz="2400" dirty="0">
                <a:latin typeface="Times New Roman" pitchFamily="18" charset="0"/>
              </a:rPr>
              <a:t>                                                                       может, простят.</a:t>
            </a:r>
          </a:p>
          <a:p>
            <a:r>
              <a:rPr lang="ru-RU" sz="2400" dirty="0">
                <a:latin typeface="Times New Roman" pitchFamily="18" charset="0"/>
              </a:rPr>
              <a:t>                                                          - Нет. За это не </a:t>
            </a:r>
          </a:p>
          <a:p>
            <a:r>
              <a:rPr lang="ru-RU" sz="2400" dirty="0">
                <a:latin typeface="Times New Roman" pitchFamily="18" charset="0"/>
              </a:rPr>
              <a:t>                                                                                прощают!</a:t>
            </a:r>
            <a:endParaRPr lang="ru-RU" dirty="0">
              <a:latin typeface="Arial" charset="0"/>
            </a:endParaRPr>
          </a:p>
        </p:txBody>
      </p:sp>
      <p:pic>
        <p:nvPicPr>
          <p:cNvPr id="66564" name="Picture 4" descr="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50038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837676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 idx="4294967295"/>
          </p:nvPr>
        </p:nvSpPr>
        <p:spPr>
          <a:xfrm>
            <a:off x="323850" y="274638"/>
            <a:ext cx="8820150" cy="1858962"/>
          </a:xfrm>
        </p:spPr>
        <p:txBody>
          <a:bodyPr/>
          <a:lstStyle/>
          <a:p>
            <a:r>
              <a:rPr lang="ru-RU" sz="2400" dirty="0">
                <a:latin typeface="Times New Roman" pitchFamily="18" charset="0"/>
              </a:rPr>
              <a:t>Настёна думала об Андрее, любя его горькой любовью. Она любила его жалея и жалела любя – эти два чувства неразрывно сошлись в одно. И ничего с собой Настёна сделать не могла.</a:t>
            </a:r>
          </a:p>
        </p:txBody>
      </p:sp>
      <p:pic>
        <p:nvPicPr>
          <p:cNvPr id="75779" name="Picture 4" descr="g_givipomni_big_0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133600"/>
            <a:ext cx="5029200" cy="4391025"/>
          </a:xfrm>
          <a:noFill/>
        </p:spPr>
      </p:pic>
      <p:pic>
        <p:nvPicPr>
          <p:cNvPr id="74757" name="Picture 5" descr="g_givipomni_big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63" y="2133600"/>
            <a:ext cx="5100637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43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5300663"/>
            <a:ext cx="8229600" cy="1143000"/>
          </a:xfrm>
        </p:spPr>
        <p:txBody>
          <a:bodyPr/>
          <a:lstStyle/>
          <a:p>
            <a:r>
              <a:rPr lang="ru-RU" sz="2000" dirty="0">
                <a:solidFill>
                  <a:srgbClr val="FFFFFF"/>
                </a:solidFill>
                <a:effectLst/>
              </a:rPr>
              <a:t>Ночь была тихая, потёмистая. На Ангаре виделось хорошо.</a:t>
            </a:r>
            <a:br>
              <a:rPr lang="ru-RU" sz="2000" dirty="0">
                <a:solidFill>
                  <a:srgbClr val="FFFFFF"/>
                </a:solidFill>
                <a:effectLst/>
              </a:rPr>
            </a:br>
            <a:r>
              <a:rPr lang="ru-RU" sz="2000" dirty="0">
                <a:solidFill>
                  <a:srgbClr val="FFFFFF"/>
                </a:solidFill>
                <a:effectLst/>
              </a:rPr>
              <a:t>Настёна сняла с берега лодку, оттолкнула её…Надо успеть предупредить. Надо попрощаться. Навсегда, до других времён – неизвестно.</a:t>
            </a:r>
            <a:br>
              <a:rPr lang="ru-RU" sz="2000" dirty="0">
                <a:solidFill>
                  <a:srgbClr val="FFFFFF"/>
                </a:solidFill>
                <a:effectLst/>
              </a:rPr>
            </a:br>
            <a:r>
              <a:rPr lang="ru-RU" sz="2000" dirty="0">
                <a:solidFill>
                  <a:srgbClr val="FFFFFF"/>
                </a:solidFill>
                <a:effectLst/>
              </a:rPr>
              <a:t>Стыдно…почему так истошно стыдно и перед Андреем, и перед людьми, и перед собой? Где набрала она вины для такого стыда?</a:t>
            </a:r>
            <a:br>
              <a:rPr lang="ru-RU" sz="2000" dirty="0">
                <a:solidFill>
                  <a:srgbClr val="FFFFFF"/>
                </a:solidFill>
                <a:effectLst/>
              </a:rPr>
            </a:br>
            <a:endParaRPr lang="ru-RU" sz="2000" dirty="0">
              <a:solidFill>
                <a:srgbClr val="FFFFFF"/>
              </a:solidFill>
              <a:effectLst/>
            </a:endParaRPr>
          </a:p>
        </p:txBody>
      </p:sp>
      <p:pic>
        <p:nvPicPr>
          <p:cNvPr id="80900" name="Picture 4" descr="530157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404813"/>
            <a:ext cx="8569325" cy="4333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016349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9" descr="1_edite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Трагическое противоречие</a:t>
            </a:r>
            <a:r>
              <a:rPr lang="ru-RU" dirty="0" smtClean="0">
                <a:solidFill>
                  <a:schemeClr val="tx1"/>
                </a:solidFill>
              </a:rPr>
              <a:t>…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1403350" y="2276475"/>
            <a:ext cx="6481763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Garamond" pitchFamily="18" charset="0"/>
              </a:rPr>
              <a:t>Поперёк Ангары проплыла широкая тень. Далеко из воды шло мерцание, в нём струилось и трепетало небо.  Сколько людей решилось пойти туда и скольким ещё решаться!</a:t>
            </a:r>
          </a:p>
          <a:p>
            <a:r>
              <a:rPr lang="ru-RU" sz="2800" b="1" dirty="0">
                <a:solidFill>
                  <a:schemeClr val="bg1"/>
                </a:solidFill>
                <a:latin typeface="Garamond" pitchFamily="18" charset="0"/>
              </a:rPr>
              <a:t> - Настёна, не смей! Настё-ё-о-на!.. -последнее, что  довелось ей услышать, и осторожно перевалилась в воду.</a:t>
            </a:r>
          </a:p>
        </p:txBody>
      </p:sp>
    </p:spTree>
    <p:extLst>
      <p:ext uri="{BB962C8B-B14F-4D97-AF65-F5344CB8AC3E}">
        <p14:creationId xmlns:p14="http://schemas.microsoft.com/office/powerpoint/2010/main" val="947260278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Симонов Константин Михайлович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1915- 1979 г. г.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Библиотека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74" y="2492896"/>
            <a:ext cx="2577690" cy="327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Библиотека\Desktop\14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189" y="2708920"/>
            <a:ext cx="2569689" cy="334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12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Desktop\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2605"/>
            <a:ext cx="5904656" cy="596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40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иблиотека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64" y="781002"/>
            <a:ext cx="7188320" cy="5384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32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Библиотека\Desktop\slide_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650088" cy="573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8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4345"/>
            <a:ext cx="691276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К.М. Симонов «Живые и мертвые «– 65 лет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Трилогия К. М .Симонова «Живые и мертвые»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одно из самых известных произведений о Великой Отечественной войне. Роман «Живые и мертвые» является первым в одноименной трилогии К. Симонова. В нем показаны события июня-декабря 1941года- трагическая и героическая эпоха. От тяжелейших неудач, отступлений и окружений до первой большой победы под Москвой- путь нашей армии, а вместе с ней и героев романа. В романе «Солдатами не рождаются» Константин Симонов рассказывает о битве на Волге  и о том периоде Великой Отечественной войны, который с ней связан. Роман «Последнее лето», завершающий трилогию ,посвящен  последнему году войны. Здесь рассказывается о героических боях Советской Армии за освобождение Белоруссии, о выходе наших войск к государственной границе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600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Библиотека\Desktop\slid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37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иблиотека\Desktop\slide_4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90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иблиотека\Desktop\slide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36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Библиотека\Desktop\slide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88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Библиотека\Desktop\slid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52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Библиотека\Desktop\slide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82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Библиотека\Desktop\slide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914400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35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717</TotalTime>
  <Words>443</Words>
  <Application>Microsoft Office PowerPoint</Application>
  <PresentationFormat>Экран (4:3)</PresentationFormat>
  <Paragraphs>29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Остин</vt:lpstr>
      <vt:lpstr>Течение</vt:lpstr>
      <vt:lpstr>1_Течение</vt:lpstr>
      <vt:lpstr>2_Течение</vt:lpstr>
      <vt:lpstr>4_Течение</vt:lpstr>
      <vt:lpstr>5_Течение</vt:lpstr>
      <vt:lpstr>6_Течение</vt:lpstr>
      <vt:lpstr>Твердый переплет</vt:lpstr>
      <vt:lpstr>КНИГИ –ЮБИЛЯРЫ 2024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«Живи и помни»</vt:lpstr>
      <vt:lpstr>Вот как автор вспоминает об истории создания повести:</vt:lpstr>
      <vt:lpstr>Презентация PowerPoint</vt:lpstr>
      <vt:lpstr>Андрея взяли в первые дни войны. Долго воевал удачно. Был ранен, контужен, лежал в госпитале. Но летом 44 года пропал.</vt:lpstr>
      <vt:lpstr>Настёна думала об Андрее, любя его горькой любовью. Она любила его жалея и жалела любя – эти два чувства неразрывно сошлись в одно. И ничего с собой Настёна сделать не могла.</vt:lpstr>
      <vt:lpstr>Ночь была тихая, потёмистая. На Ангаре виделось хорошо. Настёна сняла с берега лодку, оттолкнула её…Надо успеть предупредить. Надо попрощаться. Навсегда, до других времён – неизвестно. Стыдно…почему так истошно стыдно и перед Андреем, и перед людьми, и перед собой? Где набрала она вины для такого стыда? </vt:lpstr>
      <vt:lpstr>Трагическое противоречие…</vt:lpstr>
      <vt:lpstr>Симонов Константин Михайлович 1915- 1979 г. г.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Библиотека</cp:lastModifiedBy>
  <cp:revision>41</cp:revision>
  <dcterms:created xsi:type="dcterms:W3CDTF">2011-09-19T16:49:26Z</dcterms:created>
  <dcterms:modified xsi:type="dcterms:W3CDTF">2024-01-25T05:12:45Z</dcterms:modified>
</cp:coreProperties>
</file>